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12864" r:id="rId1"/>
  </p:sldMasterIdLst>
  <p:notesMasterIdLst>
    <p:notesMasterId r:id="rId10"/>
  </p:notesMasterIdLst>
  <p:sldIdLst>
    <p:sldId id="625" r:id="rId2"/>
    <p:sldId id="626" r:id="rId3"/>
    <p:sldId id="627" r:id="rId4"/>
    <p:sldId id="640" r:id="rId5"/>
    <p:sldId id="629" r:id="rId6"/>
    <p:sldId id="641" r:id="rId7"/>
    <p:sldId id="643" r:id="rId8"/>
    <p:sldId id="642" r:id="rId9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6600"/>
    <a:srgbClr val="FFCCFF"/>
    <a:srgbClr val="760000"/>
    <a:srgbClr val="CC00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4" autoAdjust="0"/>
    <p:restoredTop sz="91429" autoAdjust="0"/>
  </p:normalViewPr>
  <p:slideViewPr>
    <p:cSldViewPr>
      <p:cViewPr varScale="1">
        <p:scale>
          <a:sx n="102" d="100"/>
          <a:sy n="102" d="100"/>
        </p:scale>
        <p:origin x="6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711682E-0E75-49EE-A954-242EFCA89615}" type="datetimeFigureOut">
              <a:rPr lang="en-US" altLang="en-US"/>
              <a:pPr>
                <a:defRPr/>
              </a:pPr>
              <a:t>9/8/2018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D998311-2FA0-4CA4-984C-A37D32E2AA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203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T0" fmla="*/ 0 w 21600"/>
                <a:gd name="T1" fmla="*/ 0 h 43200"/>
                <a:gd name="T2" fmla="*/ 0 w 21600"/>
                <a:gd name="T3" fmla="*/ 24 h 43200"/>
                <a:gd name="T4" fmla="*/ 0 w 21600"/>
                <a:gd name="T5" fmla="*/ 12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T0" fmla="*/ 0 w 21600"/>
                <a:gd name="T1" fmla="*/ 0 h 43200"/>
                <a:gd name="T2" fmla="*/ 0 w 21600"/>
                <a:gd name="T3" fmla="*/ 15 h 43200"/>
                <a:gd name="T4" fmla="*/ 0 w 21600"/>
                <a:gd name="T5" fmla="*/ 7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T0" fmla="*/ 0 w 21600"/>
                <a:gd name="T1" fmla="*/ 0 h 43200"/>
                <a:gd name="T2" fmla="*/ 0 w 21600"/>
                <a:gd name="T3" fmla="*/ 6 h 43200"/>
                <a:gd name="T4" fmla="*/ 0 w 21600"/>
                <a:gd name="T5" fmla="*/ 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>
                <a:solidFill>
                  <a:srgbClr val="FFFFCC"/>
                </a:solidFill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anose="020B0604020202020204" pitchFamily="34" charset="0"/>
              </a:defRPr>
            </a:lvl1pPr>
          </a:lstStyle>
          <a:p>
            <a:fld id="{847E5355-65EE-4FB5-B3B5-8F8761BDD24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00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anose="020B0604020202020204" pitchFamily="34" charset="0"/>
              </a:defRPr>
            </a:lvl1pPr>
          </a:lstStyle>
          <a:p>
            <a:fld id="{EFFFF251-3902-42EC-BC20-0FE2B5DC1C2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33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anose="020B0604020202020204" pitchFamily="34" charset="0"/>
              </a:defRPr>
            </a:lvl1pPr>
          </a:lstStyle>
          <a:p>
            <a:fld id="{2E22F31B-2596-4B5A-A418-832BDA21153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92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anose="020B0604020202020204" pitchFamily="34" charset="0"/>
              </a:defRPr>
            </a:lvl1pPr>
          </a:lstStyle>
          <a:p>
            <a:fld id="{7A5DD6F4-1942-4373-B59C-EC562A37E02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874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anose="020B0604020202020204" pitchFamily="34" charset="0"/>
              </a:defRPr>
            </a:lvl1pPr>
          </a:lstStyle>
          <a:p>
            <a:fld id="{9623BB1B-5519-4F73-BC95-93519FB2A5E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933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anose="020B0604020202020204" pitchFamily="34" charset="0"/>
              </a:defRPr>
            </a:lvl1pPr>
          </a:lstStyle>
          <a:p>
            <a:fld id="{709029E7-54BC-42EB-823F-4828F4616B1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118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anose="020B0604020202020204" pitchFamily="34" charset="0"/>
              </a:defRPr>
            </a:lvl1pPr>
          </a:lstStyle>
          <a:p>
            <a:fld id="{E2736B32-B831-4CA7-9A2E-2A4E5E3D906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826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anose="020B0604020202020204" pitchFamily="34" charset="0"/>
              </a:defRPr>
            </a:lvl1pPr>
          </a:lstStyle>
          <a:p>
            <a:fld id="{BD4692A2-30D1-41C6-8C40-2F1778C1E4E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854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anose="020B0604020202020204" pitchFamily="34" charset="0"/>
              </a:defRPr>
            </a:lvl1pPr>
          </a:lstStyle>
          <a:p>
            <a:fld id="{8B25311C-D28A-4FED-B438-067D8F97A50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91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anose="020B0604020202020204" pitchFamily="34" charset="0"/>
              </a:defRPr>
            </a:lvl1pPr>
          </a:lstStyle>
          <a:p>
            <a:fld id="{1DAACDC3-96D9-4C7C-AE6A-C1AF859F302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43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mtClean="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anose="020B0604020202020204" pitchFamily="34" charset="0"/>
              </a:defRPr>
            </a:lvl1pPr>
          </a:lstStyle>
          <a:p>
            <a:fld id="{F6737468-D953-4032-97C7-0611DBDD611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300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8200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T0" fmla="*/ 0 w 21600"/>
                <a:gd name="T1" fmla="*/ 0 h 43200"/>
                <a:gd name="T2" fmla="*/ 0 w 21600"/>
                <a:gd name="T3" fmla="*/ 24 h 43200"/>
                <a:gd name="T4" fmla="*/ 0 w 21600"/>
                <a:gd name="T5" fmla="*/ 12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T0" fmla="*/ 0 w 21600"/>
                <a:gd name="T1" fmla="*/ 0 h 43200"/>
                <a:gd name="T2" fmla="*/ 0 w 21600"/>
                <a:gd name="T3" fmla="*/ 15 h 43200"/>
                <a:gd name="T4" fmla="*/ 0 w 21600"/>
                <a:gd name="T5" fmla="*/ 7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T0" fmla="*/ 0 w 21600"/>
                <a:gd name="T1" fmla="*/ 0 h 43200"/>
                <a:gd name="T2" fmla="*/ 0 w 21600"/>
                <a:gd name="T3" fmla="*/ 6 h 43200"/>
                <a:gd name="T4" fmla="*/ 0 w 21600"/>
                <a:gd name="T5" fmla="*/ 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>
                <a:solidFill>
                  <a:srgbClr val="FFFFCC"/>
                </a:solidFill>
              </a:endParaRPr>
            </a:p>
          </p:txBody>
        </p:sp>
      </p:grpSp>
      <p:sp>
        <p:nvSpPr>
          <p:cNvPr id="819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819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kumimoji="0" sz="1400" smtClean="0"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kumimoji="0" sz="1400" smtClean="0"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</a:defRPr>
            </a:lvl1pPr>
          </a:lstStyle>
          <a:p>
            <a:fld id="{DC294945-C3A2-468D-8069-F19E9C4D393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513097" r:id="rId1"/>
    <p:sldLayoutId id="2147513098" r:id="rId2"/>
    <p:sldLayoutId id="2147513099" r:id="rId3"/>
    <p:sldLayoutId id="2147513100" r:id="rId4"/>
    <p:sldLayoutId id="2147513101" r:id="rId5"/>
    <p:sldLayoutId id="2147513102" r:id="rId6"/>
    <p:sldLayoutId id="2147513103" r:id="rId7"/>
    <p:sldLayoutId id="2147513104" r:id="rId8"/>
    <p:sldLayoutId id="2147513105" r:id="rId9"/>
    <p:sldLayoutId id="2147513106" r:id="rId10"/>
    <p:sldLayoutId id="21475131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9900"/>
                </a:solidFill>
                <a:ea typeface="DFKai-SB" panose="03000509000000000000" pitchFamily="65" charset="-120"/>
              </a:rPr>
              <a:t>S151   </a:t>
            </a:r>
            <a:r>
              <a:rPr lang="zh-TW" altLang="en-US" sz="5400" b="1" smtClean="0">
                <a:solidFill>
                  <a:srgbClr val="FF9900"/>
                </a:solidFill>
                <a:ea typeface="DFKai-SB" panose="03000509000000000000" pitchFamily="65" charset="-120"/>
              </a:rPr>
              <a:t>我要歌頌我救贖主</a:t>
            </a:r>
            <a:r>
              <a:rPr lang="zh-TW" altLang="en-US" sz="3200" b="1" smtClean="0">
                <a:solidFill>
                  <a:srgbClr val="FF9900"/>
                </a:solidFill>
                <a:ea typeface="DFKai-SB" panose="03000509000000000000" pitchFamily="65" charset="-120"/>
              </a:rPr>
              <a:t>    </a:t>
            </a:r>
            <a:r>
              <a:rPr lang="en-US" altLang="zh-TW" sz="2400" b="1" smtClean="0">
                <a:solidFill>
                  <a:srgbClr val="FF9900"/>
                </a:solidFill>
                <a:ea typeface="DFKai-SB" panose="03000509000000000000" pitchFamily="65" charset="-120"/>
              </a:rPr>
              <a:t>1/4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828800"/>
            <a:ext cx="8915400" cy="4838700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8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我要歌頌我救贖主，</a:t>
            </a:r>
            <a:endParaRPr lang="en-US" altLang="zh-TW" sz="4800" b="1" dirty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8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並祂救我的奇愛</a:t>
            </a:r>
            <a:endParaRPr lang="en-US" altLang="zh-TW" sz="4800" b="1" dirty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8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祂在十架受盡咒詛，</a:t>
            </a:r>
            <a:endParaRPr lang="en-US" altLang="zh-TW" sz="4800" b="1" dirty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8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為要將我贖出來。</a:t>
            </a:r>
            <a:endParaRPr lang="en-US" altLang="en-US" sz="4800" b="1" dirty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en-US" altLang="en-US" sz="4700" dirty="0"/>
              <a:t>I will sing of my Redeemer, And His  wondrous love to me; On the cruel cross He suffered,   From the curse to set me free.</a:t>
            </a:r>
            <a:endParaRPr lang="zh-TW" altLang="en-US" sz="4700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458200" cy="51816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歌頌，歌頌我救贖主。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祂的寶血為我流；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十字架上受盡痛苦，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還清罪債把我贖。</a:t>
            </a:r>
            <a:endParaRPr lang="en-US" altLang="zh-TW" sz="4100" b="1" dirty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Sing, oh, sing of my Redeemer,</a:t>
            </a:r>
            <a:b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     With His blood He purchased me,</a:t>
            </a:r>
            <a:b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   On the cross He sealed my pardon,</a:t>
            </a:r>
            <a:b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       Paid the debt, and made me free. </a:t>
            </a:r>
            <a:endParaRPr lang="zh-TW" altLang="en-US" sz="4000" dirty="0" smtClean="0">
              <a:ea typeface="DFKai-SB" pitchFamily="65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9900"/>
                </a:solidFill>
                <a:ea typeface="DFKai-SB" panose="03000509000000000000" pitchFamily="65" charset="-120"/>
              </a:rPr>
              <a:t>S151   </a:t>
            </a:r>
            <a:r>
              <a:rPr lang="zh-TW" altLang="en-US" sz="5400" b="1" smtClean="0">
                <a:solidFill>
                  <a:srgbClr val="FF9900"/>
                </a:solidFill>
                <a:ea typeface="DFKai-SB" panose="03000509000000000000" pitchFamily="65" charset="-120"/>
              </a:rPr>
              <a:t>我要歌頌我救贖主</a:t>
            </a:r>
            <a:r>
              <a:rPr lang="zh-TW" altLang="en-US" sz="3200" b="1" smtClean="0">
                <a:solidFill>
                  <a:srgbClr val="FF9900"/>
                </a:solidFill>
                <a:ea typeface="DFKai-SB" panose="03000509000000000000" pitchFamily="65" charset="-120"/>
              </a:rPr>
              <a:t>     </a:t>
            </a:r>
            <a:r>
              <a:rPr lang="en-US" altLang="zh-TW" sz="2400" b="1" smtClean="0">
                <a:solidFill>
                  <a:srgbClr val="FF9900"/>
                </a:solidFill>
                <a:ea typeface="DFKai-SB" panose="03000509000000000000" pitchFamily="65" charset="-120"/>
              </a:rPr>
              <a:t>2/4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pPr algn="ctr" eaLnBrk="1" hangingPunct="1">
              <a:buFont typeface="Monotype Sorts"/>
              <a:buNone/>
            </a:pPr>
            <a:r>
              <a:rPr lang="zh-TW" altLang="en-US" sz="4100" b="1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我要歌頌我救贖主，</a:t>
            </a:r>
            <a:endParaRPr lang="en-US" altLang="zh-TW" sz="4100" b="1" smtClean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</a:pPr>
            <a:r>
              <a:rPr lang="zh-TW" altLang="en-US" sz="4100" b="1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祂己贖盡我罪愆；</a:t>
            </a:r>
          </a:p>
          <a:p>
            <a:pPr algn="ctr" eaLnBrk="1" hangingPunct="1">
              <a:buFont typeface="Monotype Sorts"/>
              <a:buNone/>
            </a:pPr>
            <a:r>
              <a:rPr lang="zh-TW" altLang="en-US" sz="4100" b="1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祂有豐富慈愛憐憫，</a:t>
            </a:r>
            <a:endParaRPr lang="en-US" altLang="zh-TW" sz="4100" b="1" smtClean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</a:pPr>
            <a:r>
              <a:rPr lang="zh-TW" altLang="en-US" sz="4100" b="1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今將我罪全赦免。</a:t>
            </a:r>
          </a:p>
          <a:p>
            <a:pPr algn="ctr" eaLnBrk="1" hangingPunct="1">
              <a:buFont typeface="Monotype Sorts"/>
              <a:buNone/>
            </a:pPr>
            <a:r>
              <a:rPr lang="zh-TW" altLang="en-US" sz="3600" smtClean="0"/>
              <a:t> </a:t>
            </a:r>
            <a:r>
              <a:rPr lang="en-US" altLang="en-US" sz="3600" smtClean="0"/>
              <a:t>I will tell the wondrous story,</a:t>
            </a:r>
            <a:br>
              <a:rPr lang="en-US" altLang="en-US" sz="3600" smtClean="0"/>
            </a:br>
            <a:r>
              <a:rPr lang="en-US" altLang="en-US" sz="3600" smtClean="0"/>
              <a:t>  How my lost estate to save,</a:t>
            </a:r>
            <a:br>
              <a:rPr lang="en-US" altLang="en-US" sz="3600" smtClean="0"/>
            </a:br>
            <a:r>
              <a:rPr lang="en-US" altLang="en-US" sz="3600" smtClean="0"/>
              <a:t>In His boundless love and mercy,</a:t>
            </a:r>
            <a:br>
              <a:rPr lang="en-US" altLang="en-US" sz="3600" smtClean="0"/>
            </a:br>
            <a:r>
              <a:rPr lang="en-US" altLang="en-US" sz="3600" smtClean="0"/>
              <a:t>  He the ransom freely gave. </a:t>
            </a:r>
            <a:endParaRPr lang="zh-TW" altLang="en-US" sz="3600" smtClean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458200" cy="51816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歌頌，歌頌我救贖主。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祂的寶血為我流；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十字架上受盡痛苦，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還清罪債把我贖。</a:t>
            </a:r>
            <a:endParaRPr lang="en-US" altLang="zh-TW" sz="4100" b="1" dirty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Sing, oh, sing of my Redeemer,</a:t>
            </a:r>
            <a:b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     With His blood He purchased me,</a:t>
            </a:r>
            <a:b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   On the cross He sealed my pardon,</a:t>
            </a:r>
            <a:b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       Paid the debt, and made me free. </a:t>
            </a:r>
            <a:endParaRPr lang="zh-TW" altLang="en-US" sz="4000" dirty="0" smtClean="0"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9900"/>
                </a:solidFill>
                <a:ea typeface="DFKai-SB" panose="03000509000000000000" pitchFamily="65" charset="-120"/>
              </a:rPr>
              <a:t>S151   </a:t>
            </a:r>
            <a:r>
              <a:rPr lang="zh-TW" altLang="en-US" sz="5400" b="1" smtClean="0">
                <a:solidFill>
                  <a:srgbClr val="FF9900"/>
                </a:solidFill>
                <a:ea typeface="DFKai-SB" panose="03000509000000000000" pitchFamily="65" charset="-120"/>
              </a:rPr>
              <a:t>我要歌頌我救贖主</a:t>
            </a:r>
            <a:r>
              <a:rPr lang="zh-TW" altLang="en-US" sz="3200" b="1" smtClean="0">
                <a:solidFill>
                  <a:srgbClr val="FF9900"/>
                </a:solidFill>
                <a:ea typeface="DFKai-SB" panose="03000509000000000000" pitchFamily="65" charset="-120"/>
              </a:rPr>
              <a:t>    </a:t>
            </a:r>
            <a:r>
              <a:rPr lang="en-US" altLang="zh-TW" sz="2400" b="1" smtClean="0">
                <a:solidFill>
                  <a:srgbClr val="FF9900"/>
                </a:solidFill>
                <a:ea typeface="DFKai-SB" panose="03000509000000000000" pitchFamily="65" charset="-120"/>
              </a:rPr>
              <a:t>3/4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8915400" cy="48387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0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我要歌頌我救贖主，</a:t>
            </a:r>
            <a:endParaRPr lang="en-US" altLang="zh-TW" sz="4000" b="1" dirty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0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祂的大能我傳述；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0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祂使我能得勝歡呼，</a:t>
            </a:r>
            <a:endParaRPr lang="en-US" altLang="zh-TW" sz="4000" b="1" dirty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0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勝過罪死與陰府。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 will praise my dear Redeemer,</a:t>
            </a:r>
            <a:br>
              <a:rPr lang="en-US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  His triumphant </a:t>
            </a:r>
            <a:r>
              <a:rPr lang="en-US" altLang="en-US" sz="36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pow'r</a:t>
            </a:r>
            <a:r>
              <a:rPr lang="en-US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I'll tell,</a:t>
            </a:r>
            <a:br>
              <a:rPr lang="en-US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How the victory He giveth</a:t>
            </a:r>
            <a:br>
              <a:rPr lang="en-US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  Over sin, and death, and hell.</a:t>
            </a:r>
            <a:endParaRPr lang="zh-TW" altLang="en-US" sz="36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458200" cy="51816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歌頌，歌頌我救贖主。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祂的寶血為我流；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十字架上受盡痛苦，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還清罪債把我贖。</a:t>
            </a:r>
            <a:endParaRPr lang="en-US" altLang="zh-TW" sz="4100" b="1" dirty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Sing, oh, sing of my Redeemer,</a:t>
            </a:r>
            <a:b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     With His blood He purchased me,</a:t>
            </a:r>
            <a:b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   On the cross He sealed my pardon,</a:t>
            </a:r>
            <a:b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       Paid the debt, and made me free. </a:t>
            </a:r>
            <a:endParaRPr lang="zh-TW" altLang="en-US" sz="4000" dirty="0" smtClean="0"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9900"/>
                </a:solidFill>
                <a:ea typeface="DFKai-SB" panose="03000509000000000000" pitchFamily="65" charset="-120"/>
              </a:rPr>
              <a:t>S151   </a:t>
            </a:r>
            <a:r>
              <a:rPr lang="zh-TW" altLang="en-US" sz="5400" b="1" smtClean="0">
                <a:solidFill>
                  <a:srgbClr val="FF9900"/>
                </a:solidFill>
                <a:ea typeface="DFKai-SB" panose="03000509000000000000" pitchFamily="65" charset="-120"/>
              </a:rPr>
              <a:t>我要歌頌我救贖主</a:t>
            </a:r>
            <a:r>
              <a:rPr lang="zh-TW" altLang="en-US" sz="3200" b="1" smtClean="0">
                <a:solidFill>
                  <a:srgbClr val="FF9900"/>
                </a:solidFill>
                <a:ea typeface="DFKai-SB" panose="03000509000000000000" pitchFamily="65" charset="-120"/>
              </a:rPr>
              <a:t>    </a:t>
            </a:r>
            <a:r>
              <a:rPr lang="en-US" altLang="zh-TW" sz="2400" b="1" smtClean="0">
                <a:solidFill>
                  <a:srgbClr val="FF9900"/>
                </a:solidFill>
                <a:ea typeface="DFKai-SB" panose="03000509000000000000" pitchFamily="65" charset="-120"/>
              </a:rPr>
              <a:t>4/4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43063"/>
            <a:ext cx="8991600" cy="44196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chemeClr val="tx1">
                    <a:lumMod val="50000"/>
                  </a:schemeClr>
                </a:solidFill>
                <a:latin typeface="全真中隸書"/>
                <a:ea typeface="全真中隸書"/>
                <a:cs typeface="全真中隸書"/>
              </a:rPr>
              <a:t>我要歌頌我救贖主，</a:t>
            </a:r>
            <a:endParaRPr lang="en-US" altLang="zh-TW" sz="4100" b="1" dirty="0">
              <a:solidFill>
                <a:schemeClr val="tx1">
                  <a:lumMod val="50000"/>
                </a:schemeClr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chemeClr val="tx1">
                    <a:lumMod val="50000"/>
                  </a:schemeClr>
                </a:solidFill>
                <a:latin typeface="全真中隸書"/>
                <a:ea typeface="全真中隸書"/>
                <a:cs typeface="全真中隸書"/>
              </a:rPr>
              <a:t>豐滿救恩祂賞賜，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chemeClr val="tx1">
                    <a:lumMod val="50000"/>
                  </a:schemeClr>
                </a:solidFill>
                <a:latin typeface="全真中隸書"/>
                <a:ea typeface="全真中隸書"/>
                <a:cs typeface="全真中隸書"/>
              </a:rPr>
              <a:t>使我重生得享天福，</a:t>
            </a:r>
            <a:endParaRPr lang="en-US" altLang="zh-TW" sz="4100" b="1" dirty="0">
              <a:solidFill>
                <a:schemeClr val="tx1">
                  <a:lumMod val="50000"/>
                </a:schemeClr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chemeClr val="tx1">
                    <a:lumMod val="50000"/>
                  </a:schemeClr>
                </a:solidFill>
                <a:latin typeface="全真中隸書"/>
                <a:ea typeface="全真中隸書"/>
                <a:cs typeface="全真中隸書"/>
              </a:rPr>
              <a:t>與祂同作神後嗣。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DFKai-SB" pitchFamily="65" charset="-120"/>
              </a:rPr>
              <a:t> </a:t>
            </a:r>
            <a:r>
              <a:rPr lang="en-US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 will sing of my Redeemer,</a:t>
            </a:r>
            <a:br>
              <a:rPr lang="en-US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  And His </a:t>
            </a:r>
            <a:r>
              <a:rPr lang="en-US" altLang="en-US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heav'nly</a:t>
            </a:r>
            <a:r>
              <a:rPr lang="en-US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love to me;</a:t>
            </a:r>
            <a:br>
              <a:rPr lang="en-US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He from death to life hath brought me,</a:t>
            </a:r>
            <a:br>
              <a:rPr lang="en-US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  Son of God with Him to be. </a:t>
            </a:r>
            <a:br>
              <a:rPr lang="en-US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zh-TW" alt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458200" cy="51816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歌頌，歌頌我救贖主。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祂的寶血為我流；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十字架上受盡痛苦，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1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還清罪債把我贖。</a:t>
            </a:r>
            <a:endParaRPr lang="en-US" altLang="zh-TW" sz="4100" b="1" dirty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Sing, oh, sing of my Redeemer,</a:t>
            </a:r>
            <a:b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     With His blood He purchased me,</a:t>
            </a:r>
            <a:b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   On the cross He sealed my pardon,</a:t>
            </a:r>
            <a:b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       Paid the debt, and made me free. </a:t>
            </a:r>
            <a:endParaRPr lang="zh-TW" altLang="en-US" sz="4000" dirty="0" smtClean="0"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ireball 1">
    <a:dk1>
      <a:srgbClr val="5F5F5F"/>
    </a:dk1>
    <a:lt1>
      <a:srgbClr val="FFFFCC"/>
    </a:lt1>
    <a:dk2>
      <a:srgbClr val="000000"/>
    </a:dk2>
    <a:lt2>
      <a:srgbClr val="FFCC66"/>
    </a:lt2>
    <a:accent1>
      <a:srgbClr val="FF9933"/>
    </a:accent1>
    <a:accent2>
      <a:srgbClr val="CC0066"/>
    </a:accent2>
    <a:accent3>
      <a:srgbClr val="AAAAAA"/>
    </a:accent3>
    <a:accent4>
      <a:srgbClr val="DADAAE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2.xml><?xml version="1.0" encoding="utf-8"?>
<a:themeOverride xmlns:a="http://schemas.openxmlformats.org/drawingml/2006/main">
  <a:clrScheme name="Fireball 1">
    <a:dk1>
      <a:srgbClr val="5F5F5F"/>
    </a:dk1>
    <a:lt1>
      <a:srgbClr val="FFFFCC"/>
    </a:lt1>
    <a:dk2>
      <a:srgbClr val="000000"/>
    </a:dk2>
    <a:lt2>
      <a:srgbClr val="FFCC66"/>
    </a:lt2>
    <a:accent1>
      <a:srgbClr val="FF9933"/>
    </a:accent1>
    <a:accent2>
      <a:srgbClr val="CC0066"/>
    </a:accent2>
    <a:accent3>
      <a:srgbClr val="AAAAAA"/>
    </a:accent3>
    <a:accent4>
      <a:srgbClr val="DADAAE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3.xml><?xml version="1.0" encoding="utf-8"?>
<a:themeOverride xmlns:a="http://schemas.openxmlformats.org/drawingml/2006/main">
  <a:clrScheme name="Fireball 1">
    <a:dk1>
      <a:srgbClr val="5F5F5F"/>
    </a:dk1>
    <a:lt1>
      <a:srgbClr val="FFFFCC"/>
    </a:lt1>
    <a:dk2>
      <a:srgbClr val="000000"/>
    </a:dk2>
    <a:lt2>
      <a:srgbClr val="FFCC66"/>
    </a:lt2>
    <a:accent1>
      <a:srgbClr val="FF9933"/>
    </a:accent1>
    <a:accent2>
      <a:srgbClr val="CC0066"/>
    </a:accent2>
    <a:accent3>
      <a:srgbClr val="AAAAAA"/>
    </a:accent3>
    <a:accent4>
      <a:srgbClr val="DADAAE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4.xml><?xml version="1.0" encoding="utf-8"?>
<a:themeOverride xmlns:a="http://schemas.openxmlformats.org/drawingml/2006/main">
  <a:clrScheme name="Fireball 1">
    <a:dk1>
      <a:srgbClr val="5F5F5F"/>
    </a:dk1>
    <a:lt1>
      <a:srgbClr val="FFFFCC"/>
    </a:lt1>
    <a:dk2>
      <a:srgbClr val="000000"/>
    </a:dk2>
    <a:lt2>
      <a:srgbClr val="FFCC66"/>
    </a:lt2>
    <a:accent1>
      <a:srgbClr val="FF9933"/>
    </a:accent1>
    <a:accent2>
      <a:srgbClr val="CC0066"/>
    </a:accent2>
    <a:accent3>
      <a:srgbClr val="AAAAAA"/>
    </a:accent3>
    <a:accent4>
      <a:srgbClr val="DADAAE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10025</TotalTime>
  <Words>382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Times New Roman</vt:lpstr>
      <vt:lpstr>新細明體</vt:lpstr>
      <vt:lpstr>Arial</vt:lpstr>
      <vt:lpstr>Calibri</vt:lpstr>
      <vt:lpstr>Gill Sans</vt:lpstr>
      <vt:lpstr>Heiti TC Light</vt:lpstr>
      <vt:lpstr>Monotype Sorts</vt:lpstr>
      <vt:lpstr>SimSun</vt:lpstr>
      <vt:lpstr>華康中楷體</vt:lpstr>
      <vt:lpstr>DFKai-SB</vt:lpstr>
      <vt:lpstr>全真中隸書</vt:lpstr>
      <vt:lpstr>1_Fireball</vt:lpstr>
      <vt:lpstr>S151   我要歌頌我救贖主    1/4</vt:lpstr>
      <vt:lpstr>PowerPoint Presentation</vt:lpstr>
      <vt:lpstr>S151   我要歌頌我救贖主     2/4</vt:lpstr>
      <vt:lpstr>PowerPoint Presentation</vt:lpstr>
      <vt:lpstr>S151   我要歌頌我救贖主    3/4</vt:lpstr>
      <vt:lpstr>PowerPoint Presentation</vt:lpstr>
      <vt:lpstr>S151   我要歌頌我救贖主    4/4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569</cp:revision>
  <dcterms:created xsi:type="dcterms:W3CDTF">1999-09-19T02:56:02Z</dcterms:created>
  <dcterms:modified xsi:type="dcterms:W3CDTF">2018-09-08T19:21:26Z</dcterms:modified>
</cp:coreProperties>
</file>